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custDataLst>
    <p:tags r:id="rId1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6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A02936-E72A-4755-8C81-9609F6344F40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1ED3FF-3D07-4410-B24B-EB686CB60DA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88349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07169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8028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59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0668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49630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0963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6686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27581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0758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47244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3301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3581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80724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96729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07192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44547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30638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0787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91FFE6-30A7-4A17-9B2D-96AAE48D7F84}" type="datetimeFigureOut">
              <a:rPr lang="en-PH" smtClean="0"/>
              <a:t>10/26/2021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7399B-88EF-4C6B-9CB0-322DCF5635C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81668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197" y="0"/>
            <a:ext cx="10515599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5217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197" y="0"/>
            <a:ext cx="10515599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8547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197" y="0"/>
            <a:ext cx="10515599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8675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199" y="0"/>
            <a:ext cx="10515599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539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197" y="-23812"/>
            <a:ext cx="10515599" cy="68818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5802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193" y="-23812"/>
            <a:ext cx="10515598" cy="68818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5983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192" y="-23812"/>
            <a:ext cx="10515598" cy="68818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0431338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GUID" val="db510554-deaf-484a-b7bc-f86e66b1702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Nina Baltazar</dc:creator>
  <cp:lastModifiedBy>Arfel Tepait</cp:lastModifiedBy>
  <cp:revision>2</cp:revision>
  <dcterms:created xsi:type="dcterms:W3CDTF">2021-06-21T05:47:33Z</dcterms:created>
  <dcterms:modified xsi:type="dcterms:W3CDTF">2021-10-26T07:49:13Z</dcterms:modified>
</cp:coreProperties>
</file>

<file path=docProps/thumbnail.jpeg>
</file>